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61" r:id="rId26"/>
    <p:sldId id="339" r:id="rId27"/>
    <p:sldId id="340" r:id="rId28"/>
    <p:sldId id="331" r:id="rId29"/>
    <p:sldId id="334" r:id="rId30"/>
    <p:sldId id="338" r:id="rId31"/>
    <p:sldId id="343" r:id="rId32"/>
    <p:sldId id="344" r:id="rId33"/>
    <p:sldId id="351" r:id="rId34"/>
    <p:sldId id="354" r:id="rId35"/>
    <p:sldId id="357" r:id="rId36"/>
    <p:sldId id="360" r:id="rId37"/>
    <p:sldId id="359" r:id="rId38"/>
    <p:sldId id="352" r:id="rId39"/>
    <p:sldId id="353" r:id="rId40"/>
    <p:sldId id="336" r:id="rId41"/>
    <p:sldId id="337" r:id="rId42"/>
    <p:sldId id="317" r:id="rId43"/>
    <p:sldId id="318" r:id="rId44"/>
    <p:sldId id="311" r:id="rId45"/>
    <p:sldId id="309" r:id="rId46"/>
    <p:sldId id="310" r:id="rId47"/>
    <p:sldId id="308" r:id="rId48"/>
    <p:sldId id="307" r:id="rId49"/>
    <p:sldId id="299" r:id="rId50"/>
    <p:sldId id="306" r:id="rId51"/>
    <p:sldId id="300" r:id="rId52"/>
    <p:sldId id="305" r:id="rId53"/>
    <p:sldId id="301" r:id="rId54"/>
    <p:sldId id="285" r:id="rId55"/>
    <p:sldId id="287" r:id="rId56"/>
    <p:sldId id="294" r:id="rId57"/>
    <p:sldId id="289" r:id="rId58"/>
    <p:sldId id="293" r:id="rId59"/>
    <p:sldId id="295" r:id="rId60"/>
    <p:sldId id="298" r:id="rId61"/>
    <p:sldId id="292" r:id="rId62"/>
    <p:sldId id="291" r:id="rId63"/>
    <p:sldId id="314" r:id="rId64"/>
    <p:sldId id="304" r:id="rId65"/>
    <p:sldId id="283" r:id="rId66"/>
    <p:sldId id="284" r:id="rId67"/>
    <p:sldId id="288" r:id="rId68"/>
    <p:sldId id="276" r:id="rId69"/>
    <p:sldId id="279" r:id="rId70"/>
    <p:sldId id="278" r:id="rId71"/>
    <p:sldId id="280" r:id="rId72"/>
    <p:sldId id="282" r:id="rId73"/>
    <p:sldId id="268" r:id="rId74"/>
    <p:sldId id="267" r:id="rId75"/>
    <p:sldId id="266" r:id="rId76"/>
    <p:sldId id="265" r:id="rId77"/>
    <p:sldId id="258" r:id="rId78"/>
    <p:sldId id="263" r:id="rId79"/>
    <p:sldId id="26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64" d="100"/>
          <a:sy n="64" d="100"/>
        </p:scale>
        <p:origin x="1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231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60.png"/><Relationship Id="rId4" Type="http://schemas.openxmlformats.org/officeDocument/2006/relationships/image" Target="../media/image20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4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168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196.png"/><Relationship Id="rId39" Type="http://schemas.openxmlformats.org/officeDocument/2006/relationships/image" Target="../media/image247.png"/><Relationship Id="rId21" Type="http://schemas.openxmlformats.org/officeDocument/2006/relationships/image" Target="../media/image230.png"/><Relationship Id="rId34" Type="http://schemas.openxmlformats.org/officeDocument/2006/relationships/image" Target="../media/image242.png"/><Relationship Id="rId42" Type="http://schemas.openxmlformats.org/officeDocument/2006/relationships/image" Target="../media/image250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29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32" Type="http://schemas.openxmlformats.org/officeDocument/2006/relationships/image" Target="../media/image240.png"/><Relationship Id="rId37" Type="http://schemas.openxmlformats.org/officeDocument/2006/relationships/image" Target="../media/image245.png"/><Relationship Id="rId40" Type="http://schemas.openxmlformats.org/officeDocument/2006/relationships/image" Target="../media/image248.png"/><Relationship Id="rId45" Type="http://schemas.openxmlformats.org/officeDocument/2006/relationships/image" Target="../media/image25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6.png"/><Relationship Id="rId36" Type="http://schemas.openxmlformats.org/officeDocument/2006/relationships/image" Target="../media/image244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39.png"/><Relationship Id="rId44" Type="http://schemas.openxmlformats.org/officeDocument/2006/relationships/image" Target="../media/image252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5.png"/><Relationship Id="rId30" Type="http://schemas.openxmlformats.org/officeDocument/2006/relationships/image" Target="../media/image238.png"/><Relationship Id="rId35" Type="http://schemas.openxmlformats.org/officeDocument/2006/relationships/image" Target="../media/image243.png"/><Relationship Id="rId43" Type="http://schemas.openxmlformats.org/officeDocument/2006/relationships/image" Target="../media/image251.png"/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33" Type="http://schemas.openxmlformats.org/officeDocument/2006/relationships/image" Target="../media/image241.png"/><Relationship Id="rId38" Type="http://schemas.openxmlformats.org/officeDocument/2006/relationships/image" Target="../media/image246.png"/><Relationship Id="rId46" Type="http://schemas.openxmlformats.org/officeDocument/2006/relationships/image" Target="../media/image254.png"/><Relationship Id="rId20" Type="http://schemas.openxmlformats.org/officeDocument/2006/relationships/image" Target="../media/image229.png"/><Relationship Id="rId41" Type="http://schemas.openxmlformats.org/officeDocument/2006/relationships/image" Target="../media/image24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27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" Type="http://schemas.openxmlformats.org/officeDocument/2006/relationships/image" Target="../media/image255.png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3" Type="http://schemas.openxmlformats.org/officeDocument/2006/relationships/image" Target="../media/image196.png"/><Relationship Id="rId21" Type="http://schemas.openxmlformats.org/officeDocument/2006/relationships/image" Target="../media/image287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34.png"/><Relationship Id="rId16" Type="http://schemas.openxmlformats.org/officeDocument/2006/relationships/image" Target="../media/image282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36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19" Type="http://schemas.openxmlformats.org/officeDocument/2006/relationships/image" Target="../media/image285.png"/><Relationship Id="rId4" Type="http://schemas.openxmlformats.org/officeDocument/2006/relationships/image" Target="../media/image235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7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88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11" Type="http://schemas.openxmlformats.org/officeDocument/2006/relationships/image" Target="../media/image236.png"/><Relationship Id="rId5" Type="http://schemas.openxmlformats.org/officeDocument/2006/relationships/image" Target="../media/image291.png"/><Relationship Id="rId15" Type="http://schemas.openxmlformats.org/officeDocument/2006/relationships/image" Target="../media/image299.png"/><Relationship Id="rId10" Type="http://schemas.openxmlformats.org/officeDocument/2006/relationships/image" Target="../media/image235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29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303.png"/><Relationship Id="rId7" Type="http://schemas.openxmlformats.org/officeDocument/2006/relationships/image" Target="../media/image30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8.png"/><Relationship Id="rId18" Type="http://schemas.openxmlformats.org/officeDocument/2006/relationships/image" Target="../media/image323.png"/><Relationship Id="rId26" Type="http://schemas.openxmlformats.org/officeDocument/2006/relationships/image" Target="../media/image331.png"/><Relationship Id="rId39" Type="http://schemas.openxmlformats.org/officeDocument/2006/relationships/image" Target="../media/image298.png"/><Relationship Id="rId21" Type="http://schemas.openxmlformats.org/officeDocument/2006/relationships/image" Target="../media/image326.png"/><Relationship Id="rId34" Type="http://schemas.openxmlformats.org/officeDocument/2006/relationships/image" Target="../media/image339.png"/><Relationship Id="rId42" Type="http://schemas.openxmlformats.org/officeDocument/2006/relationships/image" Target="../media/image346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6" Type="http://schemas.openxmlformats.org/officeDocument/2006/relationships/image" Target="../media/image321.png"/><Relationship Id="rId20" Type="http://schemas.openxmlformats.org/officeDocument/2006/relationships/image" Target="../media/image325.png"/><Relationship Id="rId29" Type="http://schemas.openxmlformats.org/officeDocument/2006/relationships/image" Target="../media/image334.png"/><Relationship Id="rId41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24" Type="http://schemas.openxmlformats.org/officeDocument/2006/relationships/image" Target="../media/image329.png"/><Relationship Id="rId32" Type="http://schemas.openxmlformats.org/officeDocument/2006/relationships/image" Target="../media/image337.png"/><Relationship Id="rId37" Type="http://schemas.openxmlformats.org/officeDocument/2006/relationships/image" Target="../media/image342.png"/><Relationship Id="rId40" Type="http://schemas.openxmlformats.org/officeDocument/2006/relationships/image" Target="../media/image344.png"/><Relationship Id="rId5" Type="http://schemas.openxmlformats.org/officeDocument/2006/relationships/image" Target="../media/image310.png"/><Relationship Id="rId15" Type="http://schemas.openxmlformats.org/officeDocument/2006/relationships/image" Target="../media/image320.png"/><Relationship Id="rId23" Type="http://schemas.openxmlformats.org/officeDocument/2006/relationships/image" Target="../media/image328.png"/><Relationship Id="rId28" Type="http://schemas.openxmlformats.org/officeDocument/2006/relationships/image" Target="../media/image333.png"/><Relationship Id="rId36" Type="http://schemas.openxmlformats.org/officeDocument/2006/relationships/image" Target="../media/image341.png"/><Relationship Id="rId10" Type="http://schemas.openxmlformats.org/officeDocument/2006/relationships/image" Target="../media/image315.png"/><Relationship Id="rId19" Type="http://schemas.openxmlformats.org/officeDocument/2006/relationships/image" Target="../media/image324.png"/><Relationship Id="rId31" Type="http://schemas.openxmlformats.org/officeDocument/2006/relationships/image" Target="../media/image336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Relationship Id="rId22" Type="http://schemas.openxmlformats.org/officeDocument/2006/relationships/image" Target="../media/image327.png"/><Relationship Id="rId27" Type="http://schemas.openxmlformats.org/officeDocument/2006/relationships/image" Target="../media/image332.png"/><Relationship Id="rId30" Type="http://schemas.openxmlformats.org/officeDocument/2006/relationships/image" Target="../media/image335.png"/><Relationship Id="rId35" Type="http://schemas.openxmlformats.org/officeDocument/2006/relationships/image" Target="../media/image340.png"/><Relationship Id="rId8" Type="http://schemas.openxmlformats.org/officeDocument/2006/relationships/image" Target="../media/image313.png"/><Relationship Id="rId3" Type="http://schemas.openxmlformats.org/officeDocument/2006/relationships/image" Target="../media/image308.png"/><Relationship Id="rId12" Type="http://schemas.openxmlformats.org/officeDocument/2006/relationships/image" Target="../media/image317.png"/><Relationship Id="rId17" Type="http://schemas.openxmlformats.org/officeDocument/2006/relationships/image" Target="../media/image322.png"/><Relationship Id="rId25" Type="http://schemas.openxmlformats.org/officeDocument/2006/relationships/image" Target="../media/image330.png"/><Relationship Id="rId33" Type="http://schemas.openxmlformats.org/officeDocument/2006/relationships/image" Target="../media/image338.png"/><Relationship Id="rId38" Type="http://schemas.openxmlformats.org/officeDocument/2006/relationships/image" Target="../media/image3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299.png"/><Relationship Id="rId4" Type="http://schemas.openxmlformats.org/officeDocument/2006/relationships/image" Target="../media/image300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0.png"/><Relationship Id="rId18" Type="http://schemas.openxmlformats.org/officeDocument/2006/relationships/image" Target="../media/image364.png"/><Relationship Id="rId26" Type="http://schemas.openxmlformats.org/officeDocument/2006/relationships/image" Target="../media/image300.png"/><Relationship Id="rId39" Type="http://schemas.openxmlformats.org/officeDocument/2006/relationships/image" Target="../media/image383.png"/><Relationship Id="rId21" Type="http://schemas.openxmlformats.org/officeDocument/2006/relationships/image" Target="../media/image367.png"/><Relationship Id="rId34" Type="http://schemas.openxmlformats.org/officeDocument/2006/relationships/image" Target="../media/image379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6" Type="http://schemas.openxmlformats.org/officeDocument/2006/relationships/image" Target="../media/image362.png"/><Relationship Id="rId20" Type="http://schemas.openxmlformats.org/officeDocument/2006/relationships/image" Target="../media/image366.png"/><Relationship Id="rId29" Type="http://schemas.openxmlformats.org/officeDocument/2006/relationships/image" Target="../media/image374.png"/><Relationship Id="rId41" Type="http://schemas.openxmlformats.org/officeDocument/2006/relationships/image" Target="../media/image3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24" Type="http://schemas.openxmlformats.org/officeDocument/2006/relationships/image" Target="../media/image370.png"/><Relationship Id="rId32" Type="http://schemas.openxmlformats.org/officeDocument/2006/relationships/image" Target="../media/image377.png"/><Relationship Id="rId37" Type="http://schemas.openxmlformats.org/officeDocument/2006/relationships/image" Target="../media/image301.png"/><Relationship Id="rId40" Type="http://schemas.openxmlformats.org/officeDocument/2006/relationships/image" Target="../media/image384.png"/><Relationship Id="rId5" Type="http://schemas.openxmlformats.org/officeDocument/2006/relationships/image" Target="../media/image352.png"/><Relationship Id="rId15" Type="http://schemas.openxmlformats.org/officeDocument/2006/relationships/image" Target="../media/image299.png"/><Relationship Id="rId23" Type="http://schemas.openxmlformats.org/officeDocument/2006/relationships/image" Target="../media/image369.png"/><Relationship Id="rId28" Type="http://schemas.openxmlformats.org/officeDocument/2006/relationships/image" Target="../media/image373.png"/><Relationship Id="rId36" Type="http://schemas.openxmlformats.org/officeDocument/2006/relationships/image" Target="../media/image381.png"/><Relationship Id="rId10" Type="http://schemas.openxmlformats.org/officeDocument/2006/relationships/image" Target="../media/image357.png"/><Relationship Id="rId19" Type="http://schemas.openxmlformats.org/officeDocument/2006/relationships/image" Target="../media/image365.png"/><Relationship Id="rId31" Type="http://schemas.openxmlformats.org/officeDocument/2006/relationships/image" Target="../media/image376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Relationship Id="rId22" Type="http://schemas.openxmlformats.org/officeDocument/2006/relationships/image" Target="../media/image368.png"/><Relationship Id="rId27" Type="http://schemas.openxmlformats.org/officeDocument/2006/relationships/image" Target="../media/image372.png"/><Relationship Id="rId30" Type="http://schemas.openxmlformats.org/officeDocument/2006/relationships/image" Target="../media/image375.png"/><Relationship Id="rId35" Type="http://schemas.openxmlformats.org/officeDocument/2006/relationships/image" Target="../media/image380.png"/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12" Type="http://schemas.openxmlformats.org/officeDocument/2006/relationships/image" Target="../media/image359.png"/><Relationship Id="rId17" Type="http://schemas.openxmlformats.org/officeDocument/2006/relationships/image" Target="../media/image363.png"/><Relationship Id="rId25" Type="http://schemas.openxmlformats.org/officeDocument/2006/relationships/image" Target="../media/image371.png"/><Relationship Id="rId33" Type="http://schemas.openxmlformats.org/officeDocument/2006/relationships/image" Target="../media/image378.png"/><Relationship Id="rId38" Type="http://schemas.openxmlformats.org/officeDocument/2006/relationships/image" Target="../media/image38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7.png"/><Relationship Id="rId7" Type="http://schemas.openxmlformats.org/officeDocument/2006/relationships/image" Target="../media/image390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.png"/><Relationship Id="rId5" Type="http://schemas.openxmlformats.org/officeDocument/2006/relationships/image" Target="../media/image294.png"/><Relationship Id="rId4" Type="http://schemas.openxmlformats.org/officeDocument/2006/relationships/image" Target="../media/image388.png"/><Relationship Id="rId9" Type="http://schemas.openxmlformats.org/officeDocument/2006/relationships/image" Target="../media/image2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7.png"/><Relationship Id="rId7" Type="http://schemas.openxmlformats.org/officeDocument/2006/relationships/image" Target="../media/image293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Relationship Id="rId9" Type="http://schemas.openxmlformats.org/officeDocument/2006/relationships/image" Target="../media/image4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5" Type="http://schemas.openxmlformats.org/officeDocument/2006/relationships/image" Target="../media/image406.png"/><Relationship Id="rId10" Type="http://schemas.openxmlformats.org/officeDocument/2006/relationships/image" Target="../media/image411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02.png"/><Relationship Id="rId7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70.png"/><Relationship Id="rId4" Type="http://schemas.openxmlformats.org/officeDocument/2006/relationships/image" Target="../media/image2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Relationship Id="rId9" Type="http://schemas.openxmlformats.org/officeDocument/2006/relationships/image" Target="../media/image5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5.png"/><Relationship Id="rId7" Type="http://schemas.openxmlformats.org/officeDocument/2006/relationships/image" Target="../media/image438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37.png"/><Relationship Id="rId10" Type="http://schemas.openxmlformats.org/officeDocument/2006/relationships/image" Target="../media/image441.png"/><Relationship Id="rId4" Type="http://schemas.openxmlformats.org/officeDocument/2006/relationships/image" Target="../media/image436.png"/><Relationship Id="rId9" Type="http://schemas.openxmlformats.org/officeDocument/2006/relationships/image" Target="../media/image4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454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10" y="1922038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226627" y="24867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858" y="2721794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190974" y="53576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008" y="1125689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396A3-2CEA-3573-2373-7A7264F3F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353" y="1196654"/>
            <a:ext cx="2085550" cy="2738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09FF4F-F84C-4BEF-7330-9563557C1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22C9A9-624F-B18C-5A73-2CE890B82575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0" y="1921538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21759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4950904" y="1963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145" y="221317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9361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2259984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-25.3589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9AF5D5-2DB8-948B-2187-474C1B003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6" y="2118325"/>
            <a:ext cx="2401721" cy="317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85" y="1741896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324899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-27.6986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A5010-C620-D684-9FCC-BEEF9599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06" y="1750621"/>
            <a:ext cx="1712075" cy="2755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381550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A5D8-2797-9AEB-5BC7-31954142122E}"/>
              </a:ext>
            </a:extLst>
          </p:cNvPr>
          <p:cNvSpPr txBox="1"/>
          <p:nvPr/>
        </p:nvSpPr>
        <p:spPr>
          <a:xfrm>
            <a:off x="4192829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089950" y="129356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441" y="1888692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82792</TotalTime>
  <Words>1479</Words>
  <Application>Microsoft Office PowerPoint</Application>
  <PresentationFormat>Widescreen</PresentationFormat>
  <Paragraphs>328</Paragraphs>
  <Slides>79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358</cp:revision>
  <dcterms:created xsi:type="dcterms:W3CDTF">2023-07-26T17:49:20Z</dcterms:created>
  <dcterms:modified xsi:type="dcterms:W3CDTF">2025-05-07T23:39:10Z</dcterms:modified>
</cp:coreProperties>
</file>